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5" r:id="rId142"/>
    <p:sldId id="406" r:id="rId143"/>
    <p:sldId id="407" r:id="rId144"/>
    <p:sldId id="408" r:id="rId145"/>
    <p:sldId id="409" r:id="rId146"/>
    <p:sldId id="410" r:id="rId147"/>
    <p:sldId id="411" r:id="rId148"/>
    <p:sldId id="412" r:id="rId149"/>
    <p:sldId id="413" r:id="rId150"/>
    <p:sldId id="414" r:id="rId151"/>
    <p:sldId id="415" r:id="rId152"/>
    <p:sldId id="427" r:id="rId153"/>
    <p:sldId id="428" r:id="rId154"/>
    <p:sldId id="429" r:id="rId155"/>
    <p:sldId id="430" r:id="rId156"/>
    <p:sldId id="431" r:id="rId157"/>
    <p:sldId id="432" r:id="rId158"/>
    <p:sldId id="433" r:id="rId159"/>
    <p:sldId id="434" r:id="rId160"/>
    <p:sldId id="435" r:id="rId161"/>
    <p:sldId id="436" r:id="rId162"/>
    <p:sldId id="437" r:id="rId163"/>
    <p:sldId id="438" r:id="rId164"/>
    <p:sldId id="439" r:id="rId165"/>
    <p:sldId id="440" r:id="rId166"/>
    <p:sldId id="441" r:id="rId167"/>
    <p:sldId id="442" r:id="rId168"/>
    <p:sldId id="443" r:id="rId169"/>
    <p:sldId id="444" r:id="rId170"/>
    <p:sldId id="445" r:id="rId171"/>
    <p:sldId id="446" r:id="rId172"/>
    <p:sldId id="447" r:id="rId173"/>
    <p:sldId id="448" r:id="rId174"/>
    <p:sldId id="449" r:id="rId175"/>
    <p:sldId id="450" r:id="rId176"/>
    <p:sldId id="451" r:id="rId177"/>
    <p:sldId id="452" r:id="rId178"/>
    <p:sldId id="453" r:id="rId179"/>
    <p:sldId id="454" r:id="rId180"/>
    <p:sldId id="455" r:id="rId181"/>
    <p:sldId id="456" r:id="rId182"/>
    <p:sldId id="457" r:id="rId183"/>
    <p:sldId id="458" r:id="rId184"/>
    <p:sldId id="459" r:id="rId185"/>
    <p:sldId id="460" r:id="rId186"/>
    <p:sldId id="461" r:id="rId187"/>
    <p:sldId id="462" r:id="rId188"/>
    <p:sldId id="463" r:id="rId189"/>
    <p:sldId id="464" r:id="rId190"/>
    <p:sldId id="465" r:id="rId191"/>
    <p:sldId id="466" r:id="rId192"/>
    <p:sldId id="467" r:id="rId193"/>
    <p:sldId id="468" r:id="rId194"/>
    <p:sldId id="469" r:id="rId195"/>
    <p:sldId id="470" r:id="rId196"/>
    <p:sldId id="471" r:id="rId197"/>
    <p:sldId id="472" r:id="rId198"/>
    <p:sldId id="473" r:id="rId199"/>
    <p:sldId id="474" r:id="rId200"/>
    <p:sldId id="475" r:id="rId201"/>
    <p:sldId id="476" r:id="rId202"/>
    <p:sldId id="477" r:id="rId203"/>
    <p:sldId id="478" r:id="rId204"/>
    <p:sldId id="479" r:id="rId205"/>
    <p:sldId id="480" r:id="rId206"/>
    <p:sldId id="481" r:id="rId207"/>
    <p:sldId id="482" r:id="rId208"/>
    <p:sldId id="483" r:id="rId209"/>
    <p:sldId id="484" r:id="rId210"/>
    <p:sldId id="485" r:id="rId211"/>
    <p:sldId id="486" r:id="rId212"/>
    <p:sldId id="487" r:id="rId213"/>
    <p:sldId id="488" r:id="rId214"/>
    <p:sldId id="489" r:id="rId215"/>
    <p:sldId id="490" r:id="rId216"/>
    <p:sldId id="491" r:id="rId217"/>
    <p:sldId id="492" r:id="rId218"/>
    <p:sldId id="493" r:id="rId219"/>
    <p:sldId id="494" r:id="rId220"/>
    <p:sldId id="495" r:id="rId221"/>
    <p:sldId id="496" r:id="rId222"/>
    <p:sldId id="497" r:id="rId223"/>
    <p:sldId id="498" r:id="rId224"/>
    <p:sldId id="499" r:id="rId225"/>
    <p:sldId id="500" r:id="rId226"/>
    <p:sldId id="501" r:id="rId227"/>
    <p:sldId id="502" r:id="rId228"/>
    <p:sldId id="503" r:id="rId229"/>
    <p:sldId id="504" r:id="rId230"/>
    <p:sldId id="505" r:id="rId231"/>
    <p:sldId id="506" r:id="rId232"/>
    <p:sldId id="507" r:id="rId233"/>
  </p:sldIdLst>
  <p:sldSz cx="9144000" cy="6858000" type="screen4x3"/>
  <p:notesSz cx="6858000" cy="9144000"/>
  <p:photoAlbum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0" d="100"/>
          <a:sy n="60" d="100"/>
        </p:scale>
        <p:origin x="-156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viewProps" Target="view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theme" Target="theme/theme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D14-8EA9-4935-95BB-5E9C66C1E590}" type="datetimeFigureOut">
              <a:rPr lang="he-IL" smtClean="0"/>
              <a:t>כ"ב/חשון/תשע"ז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778-DE52-4C05-8DD4-68DE4BDDB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81284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D14-8EA9-4935-95BB-5E9C66C1E590}" type="datetimeFigureOut">
              <a:rPr lang="he-IL" smtClean="0"/>
              <a:t>כ"ב/חשון/תשע"ז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778-DE52-4C05-8DD4-68DE4BDDB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8458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D14-8EA9-4935-95BB-5E9C66C1E590}" type="datetimeFigureOut">
              <a:rPr lang="he-IL" smtClean="0"/>
              <a:t>כ"ב/חשון/תשע"ז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778-DE52-4C05-8DD4-68DE4BDDB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74252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D14-8EA9-4935-95BB-5E9C66C1E590}" type="datetimeFigureOut">
              <a:rPr lang="he-IL" smtClean="0"/>
              <a:t>כ"ב/חשון/תשע"ז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778-DE52-4C05-8DD4-68DE4BDDB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91240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D14-8EA9-4935-95BB-5E9C66C1E590}" type="datetimeFigureOut">
              <a:rPr lang="he-IL" smtClean="0"/>
              <a:t>כ"ב/חשון/תשע"ז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778-DE52-4C05-8DD4-68DE4BDDB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26945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D14-8EA9-4935-95BB-5E9C66C1E590}" type="datetimeFigureOut">
              <a:rPr lang="he-IL" smtClean="0"/>
              <a:t>כ"ב/חשון/תשע"ז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778-DE52-4C05-8DD4-68DE4BDDB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5042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D14-8EA9-4935-95BB-5E9C66C1E590}" type="datetimeFigureOut">
              <a:rPr lang="he-IL" smtClean="0"/>
              <a:t>כ"ב/חשון/תשע"ז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778-DE52-4C05-8DD4-68DE4BDDB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0353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D14-8EA9-4935-95BB-5E9C66C1E590}" type="datetimeFigureOut">
              <a:rPr lang="he-IL" smtClean="0"/>
              <a:t>כ"ב/חשון/תשע"ז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778-DE52-4C05-8DD4-68DE4BDDB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78010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D14-8EA9-4935-95BB-5E9C66C1E590}" type="datetimeFigureOut">
              <a:rPr lang="he-IL" smtClean="0"/>
              <a:t>כ"ב/חשון/תשע"ז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778-DE52-4C05-8DD4-68DE4BDDB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8357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D14-8EA9-4935-95BB-5E9C66C1E590}" type="datetimeFigureOut">
              <a:rPr lang="he-IL" smtClean="0"/>
              <a:t>כ"ב/חשון/תשע"ז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778-DE52-4C05-8DD4-68DE4BDDB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78065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D14-8EA9-4935-95BB-5E9C66C1E590}" type="datetimeFigureOut">
              <a:rPr lang="he-IL" smtClean="0"/>
              <a:t>כ"ב/חשון/תשע"ז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778-DE52-4C05-8DD4-68DE4BDDB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0238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9DD14-8EA9-4935-95BB-5E9C66C1E590}" type="datetimeFigureOut">
              <a:rPr lang="he-IL" smtClean="0"/>
              <a:t>כ"ב/חשון/תשע"ז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77778-DE52-4C05-8DD4-68DE4BDDB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6309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לוגו חדש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12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79697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5017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01478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85133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114719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424509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725224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652325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090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82996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521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90634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555270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96126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43415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71636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02627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6446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472204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0169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35159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799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21462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74156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0951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42686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122096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44609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761592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81349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39251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85963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1140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218397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86899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995615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806326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3261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378237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96262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41420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92080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0494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1710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014867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54326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25581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58512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64761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450240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4499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8537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38323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08520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9099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44737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23825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59573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78433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65452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22138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72503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71016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52556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449044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878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42970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46913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32385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746276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742449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78581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04538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2594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71569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182651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5058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01535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47581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438400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76069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304328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18947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375579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62644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3490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449911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5318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28439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19053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07521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67155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979329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40337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10905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170809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652650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115903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686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05612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05633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258251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07869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194820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024400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72345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45656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1857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95543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575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037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247722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74381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38271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056649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97881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898441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973300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20341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45264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43001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2745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23465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382443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4944993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275625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79856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53542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79441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63319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106848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006822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625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0854673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856938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398150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3425981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216727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537026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40274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0667861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466468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5668490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730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324089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1787766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020744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905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8098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547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84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2199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616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72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3511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267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836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655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63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557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273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921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7092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7824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432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7298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509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60715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4060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81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0877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3433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9209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91945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39761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431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4098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6134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9968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07714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8923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09602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7612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19665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1928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65995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6270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02898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4860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7318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70687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4854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5011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0687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6740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98845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9474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730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90854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0877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26340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00257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88381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73559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6463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26255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60239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7469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7292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94142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337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4229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05375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3594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9536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6784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09807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2510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41826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352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348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28937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2977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5093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00281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69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355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5578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20915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71546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קופית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786878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‫הצגה על המסך (4:3)</PresentationFormat>
  <Paragraphs>0</Paragraphs>
  <Slides>232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232</vt:i4>
      </vt:variant>
    </vt:vector>
  </HeadingPairs>
  <TitlesOfParts>
    <vt:vector size="233" baseType="lpstr">
      <vt:lpstr>ערכת נושא Office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yon</dc:creator>
  <cp:lastModifiedBy>yon</cp:lastModifiedBy>
  <cp:revision>3</cp:revision>
  <dcterms:created xsi:type="dcterms:W3CDTF">2016-11-23T21:41:13Z</dcterms:created>
  <dcterms:modified xsi:type="dcterms:W3CDTF">2016-11-23T21:43:35Z</dcterms:modified>
</cp:coreProperties>
</file>