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14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7D87-6836-4844-B8AA-F6B8614A8BFA}" type="datetimeFigureOut">
              <a:rPr lang="he-IL" smtClean="0"/>
              <a:t>כ"ו/אדר/תשע"ח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3BAF-475A-457B-869F-9F0202D56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278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7D87-6836-4844-B8AA-F6B8614A8BFA}" type="datetimeFigureOut">
              <a:rPr lang="he-IL" smtClean="0"/>
              <a:t>כ"ו/אדר/תשע"ח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3BAF-475A-457B-869F-9F0202D56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270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7D87-6836-4844-B8AA-F6B8614A8BFA}" type="datetimeFigureOut">
              <a:rPr lang="he-IL" smtClean="0"/>
              <a:t>כ"ו/אדר/תשע"ח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3BAF-475A-457B-869F-9F0202D56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174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7D87-6836-4844-B8AA-F6B8614A8BFA}" type="datetimeFigureOut">
              <a:rPr lang="he-IL" smtClean="0"/>
              <a:t>כ"ו/אדר/תשע"ח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3BAF-475A-457B-869F-9F0202D56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4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7D87-6836-4844-B8AA-F6B8614A8BFA}" type="datetimeFigureOut">
              <a:rPr lang="he-IL" smtClean="0"/>
              <a:t>כ"ו/אדר/תשע"ח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3BAF-475A-457B-869F-9F0202D56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67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7D87-6836-4844-B8AA-F6B8614A8BFA}" type="datetimeFigureOut">
              <a:rPr lang="he-IL" smtClean="0"/>
              <a:t>כ"ו/אדר/תשע"ח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3BAF-475A-457B-869F-9F0202D56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09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7D87-6836-4844-B8AA-F6B8614A8BFA}" type="datetimeFigureOut">
              <a:rPr lang="he-IL" smtClean="0"/>
              <a:t>כ"ו/אדר/תשע"ח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3BAF-475A-457B-869F-9F0202D56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14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7D87-6836-4844-B8AA-F6B8614A8BFA}" type="datetimeFigureOut">
              <a:rPr lang="he-IL" smtClean="0"/>
              <a:t>כ"ו/אדר/תשע"ח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3BAF-475A-457B-869F-9F0202D56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943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7D87-6836-4844-B8AA-F6B8614A8BFA}" type="datetimeFigureOut">
              <a:rPr lang="he-IL" smtClean="0"/>
              <a:t>כ"ו/אדר/תשע"ח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3BAF-475A-457B-869F-9F0202D56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323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7D87-6836-4844-B8AA-F6B8614A8BFA}" type="datetimeFigureOut">
              <a:rPr lang="he-IL" smtClean="0"/>
              <a:t>כ"ו/אדר/תשע"ח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3BAF-475A-457B-869F-9F0202D56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721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7D87-6836-4844-B8AA-F6B8614A8BFA}" type="datetimeFigureOut">
              <a:rPr lang="he-IL" smtClean="0"/>
              <a:t>כ"ו/אדר/תשע"ח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3BAF-475A-457B-869F-9F0202D56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9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7D87-6836-4844-B8AA-F6B8614A8BFA}" type="datetimeFigureOut">
              <a:rPr lang="he-IL" smtClean="0"/>
              <a:t>כ"ו/אדר/תשע"ח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83BAF-475A-457B-869F-9F0202D56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47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14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61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71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47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509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72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98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72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758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93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25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73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93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255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117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79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801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636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107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137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891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49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544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34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529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094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090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588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905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383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635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573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60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592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074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583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27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89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16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46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91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68966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‫הצגה על המסך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Yon</dc:creator>
  <cp:lastModifiedBy>Yon</cp:lastModifiedBy>
  <cp:revision>1</cp:revision>
  <dcterms:created xsi:type="dcterms:W3CDTF">2018-03-12T22:49:44Z</dcterms:created>
  <dcterms:modified xsi:type="dcterms:W3CDTF">2018-03-12T22:50:58Z</dcterms:modified>
</cp:coreProperties>
</file>